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11" autoAdjust="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C2141-332F-41DE-98E6-F82A27C2D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E0C3EF-64A9-4D4E-8CE9-E43B155CA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D30ED-0D4C-4AED-8BCC-F3315677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F6E69-A19D-425F-BDC5-D462852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38C742-E493-4E31-BCD9-680B0668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3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6F5728-5206-416F-9D15-BF9A91844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390BE-DAC7-4AE9-9C36-963AE2B57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83FB7-1E04-47DA-BBE1-378E90BE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F396E7-E4B0-4CB4-A2CC-6807D0DD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13F95-8A6B-4F1F-9A38-136131EE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5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2CF9F6-5C53-4ECA-A821-4BCB9551F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B1F3A2-6F39-4BFE-85BC-06B98FEE4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10DA6-AB89-46BA-A8B2-040525E3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0E1C1A-6218-4C53-9269-6C7D9598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D8D6D-A31E-4DF9-A62D-BFAE8F2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64734-5E4F-404A-BB91-88479CA8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6191C-75C4-4211-8A1C-19EDEC14A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1AD45C-A203-4388-84C6-B2453BB2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853271-3064-4DB5-A871-A844522B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C6A710-DBF5-49C0-A116-891762024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FB19E-B15A-4E4A-BDCA-C82E3635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D3443D-4D52-45A9-936C-149370576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C8309-33F9-4250-8B1A-FC83EC9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332859-BE7C-4E8B-BF13-E795E852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EC8894-20B6-40ED-B55B-312E5DB4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417F9-45DD-481E-99B5-C4D39CDF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E316D-D08E-44AF-BA7D-A67F89997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B0CEAD-E7AA-4CAD-9778-834D219C3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3E9DF-7149-4E6C-A74D-2A92A784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19FD1-7D73-42D2-9A91-B9168347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088483-825F-4E1D-8325-463EF765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7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AE0E1-ECB3-4B1D-B1DC-20B99A16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8F7B5-A69F-4FDC-B637-1FE68CE17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0EDA67-08D2-40B6-AE62-08862590E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EE16D8-94FF-40B5-B5BE-F07417DED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66F6A-5D96-4FBA-B72B-4DED4251C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3D3C57-20D0-49B5-8785-BEDB4DA3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A73C9E-7DB5-44AF-B17B-5C5091470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375CC9-55D9-48C8-A834-1F158B22B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1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E8404-A65B-4CF6-BF42-62553970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AA746F-09A8-491E-B5A8-649CE08B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77C739-B9B9-4AD8-818D-469CBA75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C432BF-DD5F-4A8E-8ACC-88A7F5A8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A0A869-D26B-495C-A3AB-94C0D054E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8B9C29-034F-428D-ADB3-9BEDE785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C711C-DDB8-4530-9874-E891D351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71331-A50D-4EA1-A3B6-B7272381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24B865-01E9-4A8D-B168-A7DC6B608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AE2FDE-3BE2-46DC-829B-EAC3A9CF5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902BA4-34CF-40B4-8F44-310869F4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21AAC4-3AAD-41DF-93A4-B7D16DB2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B932FA-3B9D-4159-96C8-B1818232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0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93870-1AFF-432F-912E-B2354CDF9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9EF137-4782-4477-BD3A-AF74AF472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5E710B-6808-4FDB-8875-67D6B37ED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17D28E-E442-4C8E-B9C1-C4F50364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3C7F0B-F064-474F-9DA0-7B9877B9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7B3CC-5D56-43BA-BC48-2CA106B3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86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5B8BE-EA9C-4480-9682-45F44D6F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934C5D-F486-4082-8EC8-D50E8A3D9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C16212-0DE6-4F59-B205-8C8690AB78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9851-3D83-4A4F-917C-5690AB7CF20B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F7F74-8EA3-45D0-A597-0FB2971DF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0AF3C-8304-4285-96DE-D34376059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9DF8-23D0-41DC-BB12-697738F6A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A9FCF-F74B-463B-9F75-A8A18F35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8" y="-158619"/>
            <a:ext cx="11765902" cy="215537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Arial Black" panose="020B0A04020102020204" pitchFamily="34" charset="0"/>
              </a:rPr>
              <a:t>НАШ СПОРТИВНЫЙ КЛАСС!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2BB324-7197-47E8-89D5-B91DCB77F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87" y="1408922"/>
            <a:ext cx="9333749" cy="52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4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E01EF-F2E4-46A6-8B21-5351640BB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076" y="571500"/>
            <a:ext cx="3061924" cy="5715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A7561F-D3A7-4A53-9AE8-301C0C33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44" y="571500"/>
            <a:ext cx="3222196" cy="5715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6492E6-DC7A-4AA2-9EF7-02D9E80A0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3222196" cy="571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0BD1EC-B9DA-4A03-9D95-CBE8164B3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1500"/>
            <a:ext cx="3209925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DD133-0DB4-4EFF-8BCD-3AC002417DC1}"/>
              </a:ext>
            </a:extLst>
          </p:cNvPr>
          <p:cNvSpPr txBox="1"/>
          <p:nvPr/>
        </p:nvSpPr>
        <p:spPr>
          <a:xfrm>
            <a:off x="972740" y="0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Паша и Юля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7C6D08-C362-4A2B-AFD4-5DA91A85F6B0}"/>
              </a:ext>
            </a:extLst>
          </p:cNvPr>
          <p:cNvSpPr txBox="1"/>
          <p:nvPr/>
        </p:nvSpPr>
        <p:spPr>
          <a:xfrm>
            <a:off x="157316" y="6164636"/>
            <a:ext cx="1192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ездить на велосипеде и самокате, плавать в бассейне.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29C2AF-BEAC-414A-A350-5F270C974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7" y="102637"/>
            <a:ext cx="4896378" cy="4896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1251FF-D1A3-4CAF-9BD1-EEB5583B9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056" y="102637"/>
            <a:ext cx="4549307" cy="62328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976719-FA7C-44C7-9628-73836426C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824" y="2607867"/>
            <a:ext cx="4147496" cy="4147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1C5766-E5C3-4467-BB5E-0E06ECBEE9A4}"/>
              </a:ext>
            </a:extLst>
          </p:cNvPr>
          <p:cNvSpPr txBox="1"/>
          <p:nvPr/>
        </p:nvSpPr>
        <p:spPr>
          <a:xfrm>
            <a:off x="4999015" y="491613"/>
            <a:ext cx="243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92136-9C46-461A-BF2C-F142F7D71A67}"/>
              </a:ext>
            </a:extLst>
          </p:cNvPr>
          <p:cNvSpPr txBox="1"/>
          <p:nvPr/>
        </p:nvSpPr>
        <p:spPr>
          <a:xfrm>
            <a:off x="102637" y="5279923"/>
            <a:ext cx="4548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играть в футбол, плавать, играть с мячом.</a:t>
            </a:r>
          </a:p>
        </p:txBody>
      </p:sp>
    </p:spTree>
    <p:extLst>
      <p:ext uri="{BB962C8B-B14F-4D97-AF65-F5344CB8AC3E}">
        <p14:creationId xmlns:p14="http://schemas.microsoft.com/office/powerpoint/2010/main" val="128091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AD3316-2052-4A32-889E-35EB63CB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91" y="116487"/>
            <a:ext cx="4954555" cy="66060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9F18AF-A7C6-4489-8E01-8081747C6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93" y="135440"/>
            <a:ext cx="3749591" cy="6587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3EA8E9-4FB4-422D-9020-61571016CBEB}"/>
              </a:ext>
            </a:extLst>
          </p:cNvPr>
          <p:cNvSpPr txBox="1"/>
          <p:nvPr/>
        </p:nvSpPr>
        <p:spPr>
          <a:xfrm>
            <a:off x="5309418" y="270387"/>
            <a:ext cx="249465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Бегает на стадионе,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ездит на велосипеде.</a:t>
            </a:r>
          </a:p>
        </p:txBody>
      </p:sp>
    </p:spTree>
    <p:extLst>
      <p:ext uri="{BB962C8B-B14F-4D97-AF65-F5344CB8AC3E}">
        <p14:creationId xmlns:p14="http://schemas.microsoft.com/office/powerpoint/2010/main" val="254891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1B0FFB-003A-40F1-87AB-C6EB98DE8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2" y="139959"/>
            <a:ext cx="4933562" cy="65780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50CF05-E04A-4BA6-9374-F1C21B68D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12" y="1153585"/>
            <a:ext cx="6439983" cy="4089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3AC02-20AF-4879-B815-DB07B703CDE8}"/>
              </a:ext>
            </a:extLst>
          </p:cNvPr>
          <p:cNvSpPr txBox="1"/>
          <p:nvPr/>
        </p:nvSpPr>
        <p:spPr>
          <a:xfrm>
            <a:off x="5989354" y="226141"/>
            <a:ext cx="566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Матвей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A9D55-608E-4C26-8740-6C40F7DC5834}"/>
              </a:ext>
            </a:extLst>
          </p:cNvPr>
          <p:cNvSpPr txBox="1"/>
          <p:nvPr/>
        </p:nvSpPr>
        <p:spPr>
          <a:xfrm>
            <a:off x="5659973" y="5400978"/>
            <a:ext cx="6327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Всей семьёй катаются на велосипедах, любит играть с мячом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23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704469-26AC-476A-920E-BF12DFC4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2" y="86710"/>
            <a:ext cx="4127725" cy="6684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DAF1C6-BE8C-4EF3-8FF1-6E60A0218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72" y="86710"/>
            <a:ext cx="3760074" cy="6684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1C7C1F-8A13-4948-A155-254BBB937D60}"/>
              </a:ext>
            </a:extLst>
          </p:cNvPr>
          <p:cNvSpPr txBox="1"/>
          <p:nvPr/>
        </p:nvSpPr>
        <p:spPr>
          <a:xfrm>
            <a:off x="8868697" y="211394"/>
            <a:ext cx="3234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Лёша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Тренируется в школе на велотренажере, любит играть в подвижные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12974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BBAAF8-140E-4D43-AC18-AB5081200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48" y="0"/>
            <a:ext cx="38576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66AC3-CC35-4725-B84B-22CAD1FF78BD}"/>
              </a:ext>
            </a:extLst>
          </p:cNvPr>
          <p:cNvSpPr txBox="1"/>
          <p:nvPr/>
        </p:nvSpPr>
        <p:spPr>
          <a:xfrm>
            <a:off x="5522504" y="516193"/>
            <a:ext cx="55896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</a:t>
            </a: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прыгать, бегать, играть в подвижные игры.</a:t>
            </a:r>
          </a:p>
        </p:txBody>
      </p:sp>
    </p:spTree>
    <p:extLst>
      <p:ext uri="{BB962C8B-B14F-4D97-AF65-F5344CB8AC3E}">
        <p14:creationId xmlns:p14="http://schemas.microsoft.com/office/powerpoint/2010/main" val="100106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221B9-C209-457B-B981-1AFBA1140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89" y="0"/>
            <a:ext cx="10520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12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75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Тема Office</vt:lpstr>
      <vt:lpstr>НАШ СПОРТИВНЫЙ КЛАСС!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СПОРТИВНЫЙ КЛАСС!</dc:title>
  <dc:creator>Вадим Савельев</dc:creator>
  <cp:lastModifiedBy>Вадим Савельев</cp:lastModifiedBy>
  <cp:revision>4</cp:revision>
  <dcterms:created xsi:type="dcterms:W3CDTF">2021-04-11T20:39:13Z</dcterms:created>
  <dcterms:modified xsi:type="dcterms:W3CDTF">2021-04-17T09:39:58Z</dcterms:modified>
</cp:coreProperties>
</file>